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96" r:id="rId2"/>
    <p:sldId id="295" r:id="rId3"/>
    <p:sldId id="286" r:id="rId4"/>
    <p:sldId id="289" r:id="rId5"/>
    <p:sldId id="288" r:id="rId6"/>
  </p:sldIdLst>
  <p:sldSz cx="9144000" cy="5143500" type="screen16x9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0000"/>
    <a:srgbClr val="97B953"/>
    <a:srgbClr val="9F092D"/>
    <a:srgbClr val="F9AD6F"/>
    <a:srgbClr val="6B6B6B"/>
    <a:srgbClr val="4D4D4D"/>
    <a:srgbClr val="5252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 showGuides="1">
      <p:cViewPr>
        <p:scale>
          <a:sx n="80" d="100"/>
          <a:sy n="80" d="100"/>
        </p:scale>
        <p:origin x="-18" y="-108"/>
      </p:cViewPr>
      <p:guideLst>
        <p:guide orient="horz" pos="192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29837" cy="497126"/>
          </a:xfrm>
          <a:prstGeom prst="rect">
            <a:avLst/>
          </a:prstGeom>
        </p:spPr>
        <p:txBody>
          <a:bodyPr vert="horz" lIns="91175" tIns="45587" rIns="91175" bIns="4558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3" y="1"/>
            <a:ext cx="2929837" cy="497126"/>
          </a:xfrm>
          <a:prstGeom prst="rect">
            <a:avLst/>
          </a:prstGeom>
        </p:spPr>
        <p:txBody>
          <a:bodyPr vert="horz" lIns="91175" tIns="45587" rIns="91175" bIns="45587" rtlCol="0"/>
          <a:lstStyle>
            <a:lvl1pPr algn="r">
              <a:defRPr sz="1200"/>
            </a:lvl1pPr>
          </a:lstStyle>
          <a:p>
            <a:fld id="{FB6166E3-A575-48F3-B482-2359514F61E2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675" y="746125"/>
            <a:ext cx="662940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75" tIns="45587" rIns="91175" bIns="4558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6"/>
            <a:ext cx="5408930" cy="4474131"/>
          </a:xfrm>
          <a:prstGeom prst="rect">
            <a:avLst/>
          </a:prstGeom>
        </p:spPr>
        <p:txBody>
          <a:bodyPr vert="horz" lIns="91175" tIns="45587" rIns="91175" bIns="4558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3663"/>
            <a:ext cx="2929837" cy="497126"/>
          </a:xfrm>
          <a:prstGeom prst="rect">
            <a:avLst/>
          </a:prstGeom>
        </p:spPr>
        <p:txBody>
          <a:bodyPr vert="horz" lIns="91175" tIns="45587" rIns="91175" bIns="4558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3" y="9443663"/>
            <a:ext cx="2929837" cy="497126"/>
          </a:xfrm>
          <a:prstGeom prst="rect">
            <a:avLst/>
          </a:prstGeom>
        </p:spPr>
        <p:txBody>
          <a:bodyPr vert="horz" lIns="91175" tIns="45587" rIns="91175" bIns="45587" rtlCol="0" anchor="b"/>
          <a:lstStyle>
            <a:lvl1pPr algn="r">
              <a:defRPr sz="1200"/>
            </a:lvl1pPr>
          </a:lstStyle>
          <a:p>
            <a:fld id="{10665B0C-4BBD-48DE-B2D9-60F968565F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872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675" y="746125"/>
            <a:ext cx="6629400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665B0C-4BBD-48DE-B2D9-60F968565F4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238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675" y="746125"/>
            <a:ext cx="6629400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665B0C-4BBD-48DE-B2D9-60F968565F4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238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675" y="746125"/>
            <a:ext cx="6629400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665B0C-4BBD-48DE-B2D9-60F968565F40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238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237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816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495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966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518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264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881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129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89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044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69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3B1F3-EA2F-4977-A203-76520683ACE0}" type="datetimeFigureOut">
              <a:rPr lang="ru-RU" smtClean="0"/>
              <a:pPr/>
              <a:t>10.09.2018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C58F7-2174-4BE3-899B-110F13C2A0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583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G:\Команта_Юнармеец_с орлом3_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230"/>
            <a:ext cx="9109075" cy="4955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Box 7"/>
          <p:cNvSpPr txBox="1">
            <a:spLocks noChangeArrowheads="1"/>
          </p:cNvSpPr>
          <p:nvPr/>
        </p:nvSpPr>
        <p:spPr bwMode="auto">
          <a:xfrm>
            <a:off x="1912938" y="50800"/>
            <a:ext cx="6181725" cy="338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buFont typeface="Arial" charset="0"/>
              <a:buNone/>
            </a:pPr>
            <a:r>
              <a:rPr lang="ru-RU" altLang="ru-RU" sz="1600" dirty="0" smtClean="0">
                <a:solidFill>
                  <a:srgbClr val="9E0000"/>
                </a:solidFill>
                <a:latin typeface="Tahoma" pitchFamily="34" charset="0"/>
                <a:cs typeface="Tahoma" pitchFamily="34" charset="0"/>
              </a:rPr>
              <a:t>ПРЕДЛАГАЕМЫЙ   ОБЩИЙ </a:t>
            </a:r>
            <a:r>
              <a:rPr lang="ru-RU" altLang="ru-RU" sz="1600" dirty="0">
                <a:solidFill>
                  <a:srgbClr val="9E0000"/>
                </a:solidFill>
                <a:latin typeface="Tahoma" pitchFamily="34" charset="0"/>
                <a:cs typeface="Tahoma" pitchFamily="34" charset="0"/>
              </a:rPr>
              <a:t>ВИД ЮНАРМЕЙСКОЙ КОМНАТЫ</a:t>
            </a:r>
          </a:p>
        </p:txBody>
      </p:sp>
      <p:pic>
        <p:nvPicPr>
          <p:cNvPr id="13316" name="Picture 8"/>
          <p:cNvPicPr>
            <a:picLocks noChangeAspect="1" noChangeArrowheads="1"/>
          </p:cNvPicPr>
          <p:nvPr/>
        </p:nvPicPr>
        <p:blipFill>
          <a:blip r:embed="rId3" cstate="print"/>
          <a:srcRect l="23228" t="16470" r="9921" b="81699"/>
          <a:stretch>
            <a:fillRect/>
          </a:stretch>
        </p:blipFill>
        <p:spPr bwMode="auto">
          <a:xfrm>
            <a:off x="0" y="447576"/>
            <a:ext cx="913765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Рисунок 10" descr="Безымянный-1.em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25" y="158328"/>
            <a:ext cx="809625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6"/>
          <p:cNvSpPr>
            <a:spLocks noChangeArrowheads="1"/>
          </p:cNvSpPr>
          <p:nvPr/>
        </p:nvSpPr>
        <p:spPr bwMode="auto">
          <a:xfrm>
            <a:off x="8677474" y="106822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dirty="0" smtClean="0"/>
              <a:t>16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791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7" descr="G:\29-03-2016_11-55-31\Команта_Юнармеец_с орлом3_с фигурам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205986"/>
            <a:ext cx="9058275" cy="493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extBox 7"/>
          <p:cNvSpPr txBox="1">
            <a:spLocks noChangeArrowheads="1"/>
          </p:cNvSpPr>
          <p:nvPr/>
        </p:nvSpPr>
        <p:spPr bwMode="auto">
          <a:xfrm>
            <a:off x="1912938" y="50800"/>
            <a:ext cx="6181725" cy="33854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buFont typeface="Arial" charset="0"/>
              <a:buNone/>
            </a:pPr>
            <a:r>
              <a:rPr lang="ru-RU" altLang="ru-RU" sz="1600" dirty="0" smtClean="0">
                <a:solidFill>
                  <a:srgbClr val="9E0000"/>
                </a:solidFill>
                <a:latin typeface="Tahoma" pitchFamily="34" charset="0"/>
                <a:cs typeface="Tahoma" pitchFamily="34" charset="0"/>
              </a:rPr>
              <a:t>ПРЕДЛАГАЕМЫЙ  ОБЩИЙ </a:t>
            </a:r>
            <a:r>
              <a:rPr lang="ru-RU" altLang="ru-RU" sz="1600" dirty="0">
                <a:solidFill>
                  <a:srgbClr val="9E0000"/>
                </a:solidFill>
                <a:latin typeface="Tahoma" pitchFamily="34" charset="0"/>
                <a:cs typeface="Tahoma" pitchFamily="34" charset="0"/>
              </a:rPr>
              <a:t>ВИД ЮНАРМЕЙСКОЙ КОМНАТЫ</a:t>
            </a:r>
          </a:p>
        </p:txBody>
      </p:sp>
      <p:pic>
        <p:nvPicPr>
          <p:cNvPr id="11269" name="Picture 8"/>
          <p:cNvPicPr>
            <a:picLocks noChangeAspect="1" noChangeArrowheads="1"/>
          </p:cNvPicPr>
          <p:nvPr/>
        </p:nvPicPr>
        <p:blipFill>
          <a:blip r:embed="rId3" cstate="print"/>
          <a:srcRect l="23228" t="16470" r="9921" b="81699"/>
          <a:stretch>
            <a:fillRect/>
          </a:stretch>
        </p:blipFill>
        <p:spPr bwMode="auto">
          <a:xfrm>
            <a:off x="0" y="447576"/>
            <a:ext cx="913765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Рисунок 10" descr="Безымянный-1.em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25" y="86320"/>
            <a:ext cx="809625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6"/>
          <p:cNvSpPr>
            <a:spLocks noChangeArrowheads="1"/>
          </p:cNvSpPr>
          <p:nvPr/>
        </p:nvSpPr>
        <p:spPr bwMode="auto">
          <a:xfrm>
            <a:off x="8677473" y="106822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dirty="0" smtClean="0"/>
              <a:t>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9744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E:\фон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" y="0"/>
            <a:ext cx="9174095" cy="5166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7504" y="87474"/>
            <a:ext cx="90665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9A0000"/>
                </a:solidFill>
                <a:latin typeface="Arial Narrow" pitchFamily="34" charset="0"/>
              </a:rPr>
              <a:t>ЮНАРМЕЙСКАЯ ФОРМА ОДЕЖДЫ</a:t>
            </a:r>
            <a:endParaRPr lang="ru-RU" sz="2000" b="1" dirty="0">
              <a:solidFill>
                <a:srgbClr val="9A0000"/>
              </a:solidFill>
              <a:latin typeface="Arial Narrow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 t="15264" b="6178"/>
          <a:stretch>
            <a:fillRect/>
          </a:stretch>
        </p:blipFill>
        <p:spPr bwMode="auto">
          <a:xfrm>
            <a:off x="395536" y="483518"/>
            <a:ext cx="8293479" cy="46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6"/>
          <p:cNvSpPr>
            <a:spLocks noChangeArrowheads="1"/>
          </p:cNvSpPr>
          <p:nvPr/>
        </p:nvSpPr>
        <p:spPr bwMode="auto">
          <a:xfrm>
            <a:off x="8677474" y="106822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dirty="0" smtClean="0"/>
              <a:t>18</a:t>
            </a:r>
            <a:endParaRPr lang="ru-RU" dirty="0"/>
          </a:p>
        </p:txBody>
      </p:sp>
      <p:pic>
        <p:nvPicPr>
          <p:cNvPr id="7" name="Рисунок 10" descr="Безымянный-1.em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25" y="86320"/>
            <a:ext cx="809625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57367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E:\фон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599" y="3444"/>
            <a:ext cx="9174095" cy="5166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7504" y="87474"/>
            <a:ext cx="90665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9A0000"/>
                </a:solidFill>
                <a:latin typeface="Arial Narrow" pitchFamily="34" charset="0"/>
              </a:rPr>
              <a:t>ЮНАРМЕЙСКАЯ ФОРМА ОДЕЖДЫ</a:t>
            </a:r>
            <a:endParaRPr lang="ru-RU" sz="2000" b="1" dirty="0">
              <a:solidFill>
                <a:srgbClr val="9A0000"/>
              </a:solidFill>
              <a:latin typeface="Arial Narrow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 t="13692" b="7749"/>
          <a:stretch>
            <a:fillRect/>
          </a:stretch>
        </p:blipFill>
        <p:spPr bwMode="auto">
          <a:xfrm>
            <a:off x="539552" y="531523"/>
            <a:ext cx="8208000" cy="4560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6"/>
          <p:cNvSpPr>
            <a:spLocks noChangeArrowheads="1"/>
          </p:cNvSpPr>
          <p:nvPr/>
        </p:nvSpPr>
        <p:spPr bwMode="auto">
          <a:xfrm>
            <a:off x="8677474" y="106822"/>
            <a:ext cx="4187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dirty="0" smtClean="0"/>
              <a:t>19</a:t>
            </a:r>
            <a:endParaRPr lang="ru-RU" dirty="0"/>
          </a:p>
        </p:txBody>
      </p:sp>
      <p:pic>
        <p:nvPicPr>
          <p:cNvPr id="7" name="Рисунок 10" descr="Безымянный-1.em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25" y="86320"/>
            <a:ext cx="809625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5810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E:\фон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53"/>
            <a:ext cx="9174095" cy="5166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7504" y="87474"/>
            <a:ext cx="90665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9A0000"/>
                </a:solidFill>
                <a:latin typeface="Arial Narrow" pitchFamily="34" charset="0"/>
              </a:rPr>
              <a:t>ЮНАРМЕЙСКАЯ ФОРМА ОДЕЖДЫ</a:t>
            </a:r>
            <a:endParaRPr lang="ru-RU" sz="2000" b="1" dirty="0">
              <a:solidFill>
                <a:srgbClr val="9A0000"/>
              </a:solidFill>
              <a:latin typeface="Arial Narrow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 t="13692" b="6178"/>
          <a:stretch>
            <a:fillRect/>
          </a:stretch>
        </p:blipFill>
        <p:spPr bwMode="auto">
          <a:xfrm>
            <a:off x="545594" y="483518"/>
            <a:ext cx="8274878" cy="46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6"/>
          <p:cNvSpPr>
            <a:spLocks noChangeArrowheads="1"/>
          </p:cNvSpPr>
          <p:nvPr/>
        </p:nvSpPr>
        <p:spPr bwMode="auto">
          <a:xfrm>
            <a:off x="8679076" y="106822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dirty="0" smtClean="0"/>
              <a:t>20</a:t>
            </a:r>
            <a:endParaRPr lang="ru-RU" dirty="0"/>
          </a:p>
        </p:txBody>
      </p:sp>
      <p:pic>
        <p:nvPicPr>
          <p:cNvPr id="7" name="Рисунок 10" descr="Безымянный-1.em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25" y="86320"/>
            <a:ext cx="809625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32065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4838</TotalTime>
  <Words>27</Words>
  <Application>Microsoft Office PowerPoint</Application>
  <PresentationFormat>Экран (16:9)</PresentationFormat>
  <Paragraphs>13</Paragraphs>
  <Slides>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ЦДТ</cp:lastModifiedBy>
  <cp:revision>261</cp:revision>
  <cp:lastPrinted>2016-05-22T10:58:28Z</cp:lastPrinted>
  <dcterms:created xsi:type="dcterms:W3CDTF">2016-02-04T07:46:41Z</dcterms:created>
  <dcterms:modified xsi:type="dcterms:W3CDTF">2018-09-10T14:29:24Z</dcterms:modified>
</cp:coreProperties>
</file>